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5"/>
  </p:normalViewPr>
  <p:slideViewPr>
    <p:cSldViewPr snapToGrid="0">
      <p:cViewPr varScale="1">
        <p:scale>
          <a:sx n="119" d="100"/>
          <a:sy n="119" d="100"/>
        </p:scale>
        <p:origin x="90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4c4cffd7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4c4cffd7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4c4cffd7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4c4cffd7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4c4cffd7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4c4cffd7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4c4cffd7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4c4cffd78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4c4cffd7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4c4cffd7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4c4cffd78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4c4cffd78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4c4cffd78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4c4cffd78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c4cffd7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c4cffd78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70800"/>
            <a:ext cx="8520600" cy="14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at Home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175" y="2002750"/>
            <a:ext cx="4641646" cy="261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3459650"/>
            <a:ext cx="85206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school is closed to help stop the spread of germs.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713" y="555800"/>
            <a:ext cx="7296575" cy="26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643050"/>
            <a:ext cx="8520600" cy="11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I can’t go to school to learn, my family can help me learn at home.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250" y="304800"/>
            <a:ext cx="5014803" cy="333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3643050"/>
            <a:ext cx="8520600" cy="11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Sometimes I will see my teachers on the screen and they will help me do my work.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8800" y="179200"/>
            <a:ext cx="3338250" cy="33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3595875"/>
            <a:ext cx="8520600" cy="12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teachers will send home paper activities, and others will show me activities on the screen.</a:t>
            </a:r>
            <a:endParaRPr/>
          </a:p>
        </p:txBody>
      </p:sp>
      <p:pic>
        <p:nvPicPr>
          <p:cNvPr id="79" name="Google Shape;79;p17" descr="Southport school offers work packets, food | Boothbay Regis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50" y="837000"/>
            <a:ext cx="3928050" cy="22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 descr="Online Speech Therapy Board Games Perfect for Teletherapy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5502" y="836999"/>
            <a:ext cx="3446499" cy="228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3796600"/>
            <a:ext cx="85206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important to keep my body calm until an adult tells me to take a turn.</a:t>
            </a:r>
            <a:endParaRPr/>
          </a:p>
        </p:txBody>
      </p:sp>
      <p:pic>
        <p:nvPicPr>
          <p:cNvPr id="86" name="Google Shape;86;p18" descr="Therapy Through Technology: What is Teletherapy and How Can I Use It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525" y="389500"/>
            <a:ext cx="5730775" cy="322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3593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need to have my eyes on the activity and ears listening to the adult I am working with.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250" y="1159675"/>
            <a:ext cx="3449899" cy="1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49" y="152400"/>
            <a:ext cx="3654500" cy="32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3867750"/>
            <a:ext cx="8520600" cy="10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at home is new for me, my teachers, and my family. It is okay to take a break when I need it. </a:t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3800" y="411375"/>
            <a:ext cx="2857500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394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I try my best, my teachers and family will be so proud of me!</a:t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977" y="516200"/>
            <a:ext cx="6369200" cy="31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Macintosh PowerPoint</Application>
  <PresentationFormat>On-screen Show (16:9)</PresentationFormat>
  <Paragraphs>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Learning at Home</vt:lpstr>
      <vt:lpstr>My school is closed to help stop the spread of germs.</vt:lpstr>
      <vt:lpstr>When I can’t go to school to learn, my family can help me learn at home.</vt:lpstr>
      <vt:lpstr>Sometimes I will see my teachers on the screen and they will help me do my work.</vt:lpstr>
      <vt:lpstr>Some teachers will send home paper activities, and others will show me activities on the screen.</vt:lpstr>
      <vt:lpstr>It is important to keep my body calm until an adult tells me to take a turn.</vt:lpstr>
      <vt:lpstr>I need to have my eyes on the activity and ears listening to the adult I am working with.</vt:lpstr>
      <vt:lpstr>Learning at home is new for me, my teachers, and my family. It is okay to take a break when I need it. </vt:lpstr>
      <vt:lpstr>When I try my best, my teachers and family will be so proud of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at Home</dc:title>
  <cp:lastModifiedBy>Sara Pieniazek</cp:lastModifiedBy>
  <cp:revision>1</cp:revision>
  <dcterms:modified xsi:type="dcterms:W3CDTF">2020-04-23T16:27:41Z</dcterms:modified>
</cp:coreProperties>
</file>